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3086100"/>
            <a:ext cx="50863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4144" y="2132856"/>
            <a:ext cx="11861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2780928"/>
            <a:ext cx="19802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2780928"/>
            <a:ext cx="11861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94541" y="3335153"/>
            <a:ext cx="5852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79868" y="3335153"/>
            <a:ext cx="5852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504" y="3861048"/>
            <a:ext cx="5852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23291" y="3861048"/>
            <a:ext cx="5852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0216" y="4900675"/>
            <a:ext cx="3486150" cy="189547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040216" y="5384312"/>
            <a:ext cx="1656184" cy="420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66588" y="6005232"/>
            <a:ext cx="845125" cy="420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79170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2021235"/>
            <a:ext cx="463867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472394" cy="56166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1" y="4005064"/>
            <a:ext cx="4052758" cy="2160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8092" y="4610214"/>
            <a:ext cx="2140396" cy="216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