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34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88897"/>
            <a:ext cx="11809312" cy="2080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743640"/>
            <a:ext cx="3096344" cy="149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3515" y="215600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3989" y="2763449"/>
            <a:ext cx="3096344" cy="149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217581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3082" y="2763449"/>
            <a:ext cx="3096344" cy="149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15173" y="217581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7" y="1340768"/>
            <a:ext cx="117538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52458"/>
            <a:ext cx="3816424" cy="106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54726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07168"/>
            <a:ext cx="54726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36004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12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