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71687"/>
            <a:ext cx="114585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489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237626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9853" y="2364720"/>
            <a:ext cx="2414190" cy="1280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18448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4158" y="2364720"/>
            <a:ext cx="4250394" cy="1242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0672" y="1807185"/>
            <a:ext cx="671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331" y="4234386"/>
            <a:ext cx="2372886" cy="1426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2217" y="38216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1865" y="4335747"/>
            <a:ext cx="2412177" cy="1325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5302" y="3869981"/>
            <a:ext cx="448856" cy="328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12124" y="4314406"/>
            <a:ext cx="3780420" cy="148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6981" y="3802481"/>
            <a:ext cx="6454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60018"/>
            <a:ext cx="91916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563974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013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98650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43735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403244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632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446449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755189"/>
            <a:ext cx="468052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85183"/>
            <a:ext cx="3312368" cy="1594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7" y="4509120"/>
            <a:ext cx="4503887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346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45023"/>
            <a:ext cx="4032448" cy="1091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7332" y="41902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7332" y="4734242"/>
            <a:ext cx="24945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5858" y="41902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5858" y="4681517"/>
            <a:ext cx="27546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703" y="5326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1812" y="5326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251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05992"/>
            <a:ext cx="81057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46218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206084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0244" y="3334229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8786" y="3334229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4502" y="3334229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7048" y="396889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3540" y="395731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3220" y="393143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6160" y="43949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59441" y="439495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1864" y="5541395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27985" y="5541395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19842" y="607679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92783" y="607679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96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528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54710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965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921" y="233694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132" y="233694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9192" y="2336948"/>
            <a:ext cx="589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608859"/>
            <a:ext cx="589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1492" y="5301208"/>
            <a:ext cx="6721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33512"/>
            <a:ext cx="11525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3651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07156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3447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21088"/>
            <a:ext cx="106489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90993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5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660" y="2495296"/>
            <a:ext cx="6204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6950" y="2495296"/>
            <a:ext cx="12255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3434" y="3072560"/>
            <a:ext cx="5743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9100" y="3518261"/>
            <a:ext cx="5743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5604" y="3042065"/>
            <a:ext cx="7405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59158" y="3504138"/>
            <a:ext cx="6204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7246" y="3039839"/>
            <a:ext cx="12255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04449" y="3584382"/>
            <a:ext cx="122559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2026-01-16T04:49:46Z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