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03" r:id="rId3"/>
    <p:sldId id="304" r:id="rId4"/>
    <p:sldId id="305" r:id="rId5"/>
    <p:sldId id="30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2414587"/>
            <a:ext cx="11763375" cy="2028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15750" cy="3752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9696" y="3645025"/>
            <a:ext cx="172819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20136" y="3645025"/>
            <a:ext cx="194421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51684" y="4225305"/>
            <a:ext cx="133214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434722" y="4225305"/>
            <a:ext cx="133214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895552" y="4225305"/>
            <a:ext cx="133214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450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715750" cy="5305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15880" y="3889531"/>
            <a:ext cx="576064" cy="4199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958270" y="3889531"/>
            <a:ext cx="576064" cy="4199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151784" y="4509120"/>
            <a:ext cx="576064" cy="4199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495600" y="5013176"/>
            <a:ext cx="936104" cy="4199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960096" y="5052468"/>
            <a:ext cx="936104" cy="4199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271464" y="6154266"/>
            <a:ext cx="936104" cy="4199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0264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06225" cy="2505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173386"/>
            <a:ext cx="4896544" cy="11115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6602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448925" cy="28194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2071346"/>
            <a:ext cx="9496425" cy="2095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9153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2026-01-16T06:47:17Z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