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3133725"/>
            <a:ext cx="49244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89236"/>
            <a:ext cx="9651622" cy="60687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789236"/>
            <a:ext cx="43243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72" r="373"/>
          <a:stretch/>
        </p:blipFill>
        <p:spPr>
          <a:xfrm>
            <a:off x="191344" y="1268760"/>
            <a:ext cx="11007830" cy="29122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0132" y="2390208"/>
            <a:ext cx="5297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7099" y="2390208"/>
            <a:ext cx="5297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62" y="1336876"/>
            <a:ext cx="118014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19" y="4746826"/>
            <a:ext cx="11658600" cy="1990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061026"/>
            <a:ext cx="372427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4056264"/>
            <a:ext cx="4105275" cy="695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032104" y="55441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