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219325"/>
            <a:ext cx="11439525" cy="241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753725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22183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03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00175"/>
            <a:ext cx="11563350" cy="4057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3429000"/>
            <a:ext cx="3096344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47728" y="2780928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15880" y="3417539"/>
            <a:ext cx="3096344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76120" y="2769467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70137" y="3391943"/>
            <a:ext cx="3096344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25547" y="2852936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68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556792"/>
            <a:ext cx="10163175" cy="2447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015290"/>
            <a:ext cx="10801350" cy="169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2060848"/>
            <a:ext cx="3096344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3672" y="1497113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9856" y="2135174"/>
            <a:ext cx="3096344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77087" y="1489767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84382" y="2179481"/>
            <a:ext cx="3096344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87534" y="1536536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31704" y="5013176"/>
            <a:ext cx="4320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36413" y="5013176"/>
            <a:ext cx="4320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461063" y="5013176"/>
            <a:ext cx="4320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942622" y="5013176"/>
            <a:ext cx="529641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354733" y="5013176"/>
            <a:ext cx="529641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24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477625" cy="3543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4494719"/>
            <a:ext cx="432048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4494719"/>
            <a:ext cx="320086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19530" y="4494719"/>
            <a:ext cx="392094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09839" y="4494719"/>
            <a:ext cx="320086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57413" y="4494719"/>
            <a:ext cx="392094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67808" y="4494719"/>
            <a:ext cx="360040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05560" y="4494718"/>
            <a:ext cx="396044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381043" y="4494717"/>
            <a:ext cx="320086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939879" y="4494716"/>
            <a:ext cx="396044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527250" y="4494716"/>
            <a:ext cx="320086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059510" y="4494936"/>
            <a:ext cx="396044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959635" y="4471677"/>
            <a:ext cx="396044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202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52525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780928"/>
            <a:ext cx="3600400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245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74420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995811"/>
            <a:ext cx="4968552" cy="26642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718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98605"/>
            <a:ext cx="10041730" cy="55618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5949280"/>
            <a:ext cx="3816424" cy="908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37945" y="5949280"/>
            <a:ext cx="3816424" cy="908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912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296525" cy="2276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708920"/>
            <a:ext cx="6768752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201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0135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492896"/>
            <a:ext cx="554461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10375" y="3573016"/>
            <a:ext cx="88968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301208"/>
            <a:ext cx="5400600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89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58575" cy="3933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91744" y="213285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49344" y="213285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63552" y="278092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95583" y="278092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13247" y="4271394"/>
            <a:ext cx="316835" cy="237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853217" y="4271394"/>
            <a:ext cx="316835" cy="237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568691" y="4271394"/>
            <a:ext cx="316835" cy="237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13247" y="4965875"/>
            <a:ext cx="316835" cy="237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853217" y="4977449"/>
            <a:ext cx="316835" cy="237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568691" y="4954300"/>
            <a:ext cx="316835" cy="237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34675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793" y="4797152"/>
            <a:ext cx="10763250" cy="1057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68208" y="135289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74704" y="4160818"/>
            <a:ext cx="609327" cy="420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35939" y="5387735"/>
            <a:ext cx="609327" cy="420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70610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648" y="26369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41490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68676" y="41490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90610" y="41490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03512" y="49411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66226" y="49411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28248" y="49411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72515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501008"/>
            <a:ext cx="10744200" cy="1104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56240" y="213448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9696" y="2767798"/>
            <a:ext cx="41044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56240" y="2771094"/>
            <a:ext cx="25202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4209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64895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14847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29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3002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27687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2224" y="414908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589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3467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141277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334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082040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1425799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270892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111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2026-01-16T03:09:41Z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