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09825"/>
            <a:ext cx="11620500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2714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327" y="2017043"/>
            <a:ext cx="111252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869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18171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44796" y="218171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51389" y="218171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272572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48968" y="272572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0256" y="272572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57045" y="3268733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71040" y="3268733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42909" y="3268733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57045" y="387762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36316" y="387762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42908" y="387762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291120" y="1556792"/>
            <a:ext cx="2333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42493" y="2455256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42493" y="3184461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42493" y="3936815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448" y="2434890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28448" y="3187245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2344" y="3936814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8208" y="1556792"/>
            <a:ext cx="2376264" cy="453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4450"/>
            <a:ext cx="117157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12976"/>
            <a:ext cx="360040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377440"/>
            <a:ext cx="6984776" cy="1480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