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3119437"/>
            <a:ext cx="49434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8796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3697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341018"/>
            <a:ext cx="3744416" cy="1528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09728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784887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882512"/>
            <a:ext cx="784887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0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81369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1" y="2204864"/>
            <a:ext cx="1572147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2026-01-16T06:06:50Z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