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81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90750"/>
            <a:ext cx="113157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441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4940"/>
            <a:ext cx="2592288" cy="1506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5660" y="212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4897" y="2586662"/>
            <a:ext cx="2592288" cy="1506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2044" y="212683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9694" y="2714940"/>
            <a:ext cx="2592288" cy="1506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5938" y="212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90378" y="2651718"/>
            <a:ext cx="2798110" cy="1506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36705" y="212683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443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36408"/>
            <a:ext cx="95059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0610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7781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937026"/>
            <a:ext cx="72485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776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661247"/>
            <a:ext cx="4032448" cy="94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2774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1991" y="14133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54006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39604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060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25036"/>
            <a:ext cx="4752528" cy="1856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1125"/>
            <a:ext cx="10753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36004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44447"/>
            <a:ext cx="36004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04962"/>
            <a:ext cx="115252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105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22108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4336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1228725"/>
            <a:ext cx="10696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2088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011197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1883" y="44510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0896" y="44510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1256" y="44510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1883" y="518971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0896" y="518971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0666" y="516656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346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168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4082" y="19168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0993" y="25649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4988" y="256490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7890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9432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9906" y="49432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9631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27" y="3546376"/>
            <a:ext cx="107156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281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281554"/>
            <a:ext cx="249666" cy="28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2295722"/>
            <a:ext cx="249666" cy="28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068960"/>
            <a:ext cx="249666" cy="28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3089883"/>
            <a:ext cx="249666" cy="28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3071181"/>
            <a:ext cx="249666" cy="28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7962" y="4274667"/>
            <a:ext cx="495041" cy="28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9191" y="5399002"/>
            <a:ext cx="639057" cy="414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212976"/>
            <a:ext cx="666070" cy="507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2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537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2880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48075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109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79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796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7815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2677" y="27815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6782" y="34562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8223" y="34026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2922" y="33569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59710" y="34562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3035" y="39819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11924" y="40084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12922" y="39819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82859" y="40233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2026-01-16T04:22:03Z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