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371725"/>
            <a:ext cx="11687175" cy="2114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2204864"/>
            <a:ext cx="4320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07739" y="2204864"/>
            <a:ext cx="4320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77488" y="2780928"/>
            <a:ext cx="4320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75868" y="2780928"/>
            <a:ext cx="4320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223792" y="3356992"/>
            <a:ext cx="4320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136560" y="2358173"/>
            <a:ext cx="28002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674891" y="3933056"/>
            <a:ext cx="4320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775520" y="4468974"/>
            <a:ext cx="4320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5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91850" cy="4143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8943" y="2102768"/>
            <a:ext cx="9820275" cy="338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02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01350" cy="2990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2158505"/>
            <a:ext cx="8963025" cy="2152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60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72900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2755598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23592" y="3380631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23592" y="3913066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23592" y="4514950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15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2026-01-16T05:17:52Z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