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2812" y="3119437"/>
            <a:ext cx="528637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06175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5377" y="2106960"/>
            <a:ext cx="1034415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49075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708920"/>
            <a:ext cx="2232248" cy="15464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2132856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19637" y="2729843"/>
            <a:ext cx="2232248" cy="15464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16820" y="2153779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81856" y="2729843"/>
            <a:ext cx="2232248" cy="15464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81330" y="2153779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70090" y="2761006"/>
            <a:ext cx="2232248" cy="15464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04315" y="2153779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2639"/>
            <a:ext cx="1171575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780928"/>
            <a:ext cx="648072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464" y="39330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3402" y="5232801"/>
            <a:ext cx="4230470" cy="15049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84983"/>
            <a:ext cx="6768752" cy="903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2026-01-16T06:13:58Z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