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81225"/>
            <a:ext cx="1135380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442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484784"/>
            <a:ext cx="4104456" cy="397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718" y="1993258"/>
            <a:ext cx="102298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52512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833" y="2065809"/>
            <a:ext cx="98298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5537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86104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1639" y="3829107"/>
            <a:ext cx="4572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0181" y="3829107"/>
            <a:ext cx="4572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823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708920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717032"/>
            <a:ext cx="299760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4293096"/>
            <a:ext cx="648072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47640" y="4293096"/>
            <a:ext cx="648072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490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669" y="3429000"/>
            <a:ext cx="1075372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2754015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342900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409299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475698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06200" cy="5457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5745510"/>
            <a:ext cx="7486650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53725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724466"/>
            <a:ext cx="7272808" cy="15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346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57301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8588" y="357301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7322" y="357301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7160" y="357301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870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04864"/>
            <a:ext cx="3240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4464" y="2204864"/>
            <a:ext cx="5278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8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557978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5194585"/>
            <a:ext cx="20882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6180" y="4412683"/>
            <a:ext cx="11072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6180" y="5072440"/>
            <a:ext cx="2470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67484" y="4523256"/>
            <a:ext cx="10690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67484" y="5183013"/>
            <a:ext cx="16734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061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436480"/>
            <a:ext cx="864096" cy="336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3748" y="1436480"/>
            <a:ext cx="1066548" cy="336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132856"/>
            <a:ext cx="1066548" cy="336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9499" y="2132856"/>
            <a:ext cx="1066548" cy="336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93996" y="3429000"/>
            <a:ext cx="1066548" cy="336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63844" y="4992363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85778" y="4992363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19287" y="5003938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66687" y="5758303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8928" y="5791017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04482" y="5791017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965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06084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06652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0508" y="2066522"/>
            <a:ext cx="1021915" cy="39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2748279"/>
            <a:ext cx="1080120" cy="356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02000" y="2748279"/>
            <a:ext cx="1080120" cy="356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89615" y="2748279"/>
            <a:ext cx="1080120" cy="356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3592" y="3501008"/>
            <a:ext cx="648072" cy="356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96100" y="3455709"/>
            <a:ext cx="648072" cy="356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98116" y="3455709"/>
            <a:ext cx="648072" cy="356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313478"/>
            <a:ext cx="107251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0677525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1398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157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3485" y="2157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2734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8208" y="3321491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07568" y="400506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633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3750" y="3319208"/>
            <a:ext cx="454258" cy="397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823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80928"/>
            <a:ext cx="454258" cy="397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4653136"/>
            <a:ext cx="454258" cy="397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489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71703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653136"/>
            <a:ext cx="1010602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4058165"/>
            <a:ext cx="5616624" cy="397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6116" y="5482619"/>
            <a:ext cx="375420" cy="36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8361" y="5482619"/>
            <a:ext cx="375420" cy="36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2424" y="5482619"/>
            <a:ext cx="375420" cy="36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77685" y="6188454"/>
            <a:ext cx="375420" cy="36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46989" y="6188454"/>
            <a:ext cx="375420" cy="36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08368" y="6203236"/>
            <a:ext cx="375420" cy="36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2026-01-16T03:52:44Z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