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095625"/>
            <a:ext cx="66865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1637"/>
            <a:ext cx="11687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7568" y="2564904"/>
            <a:ext cx="1242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564904"/>
            <a:ext cx="8405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156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17976"/>
            <a:ext cx="109537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90720" y="61276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3515" y="61276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156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91698"/>
            <a:ext cx="5976664" cy="1745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0689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5939" y="30689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9934" y="30689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