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33637"/>
            <a:ext cx="1171575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243" y="2122802"/>
            <a:ext cx="10681742" cy="152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59" b="1722"/>
          <a:stretch/>
        </p:blipFill>
        <p:spPr>
          <a:xfrm>
            <a:off x="407368" y="1268760"/>
            <a:ext cx="11161240" cy="4680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083" y="1977355"/>
            <a:ext cx="99155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2214562"/>
            <a:ext cx="102203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797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005064"/>
            <a:ext cx="3448050" cy="95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72948" y="50951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