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128962"/>
            <a:ext cx="5324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396044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3009" y="3107356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61048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7083" y="3861048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6739" y="3838453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1238" y="2513429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896" y="3195498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81294" y="3195498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14625" y="2486267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43762" y="3242239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03114" y="3242239"/>
            <a:ext cx="594066" cy="33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5425"/>
            <a:ext cx="115062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7964" y="2528427"/>
            <a:ext cx="648072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933056"/>
            <a:ext cx="648072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7319" y="3933056"/>
            <a:ext cx="648072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5647" y="465313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3424" y="465313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2528427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3259804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9294" y="3259804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55840" y="398884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59607" y="398884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93926" y="398884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5840" y="469427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24883" y="469427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17076" y="4694276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32504" y="2547264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52384" y="3259804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686703" y="3259804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44272" y="4063107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736464" y="4063107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70783" y="4063107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72264" y="4712841"/>
            <a:ext cx="661164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676031" y="4712841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56649" y="4712841"/>
            <a:ext cx="589156" cy="338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25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59992"/>
            <a:ext cx="7920880" cy="1029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127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42" y="2798028"/>
            <a:ext cx="4436753" cy="991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5919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045618"/>
            <a:ext cx="10943853" cy="108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