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3148012"/>
            <a:ext cx="52673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811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03227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1518" y="213285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771399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271159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9634" y="271159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5102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3672" y="4522319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91044" y="4522319"/>
            <a:ext cx="19685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3152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56490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6049" y="256490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07890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6049" y="3078904"/>
            <a:ext cx="6583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52251" y="3078904"/>
            <a:ext cx="6583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37170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3912" y="4402299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14" y="4311245"/>
            <a:ext cx="1158240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7170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1478" y="37170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2288819"/>
            <a:ext cx="3600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52807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62526" y="527311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