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898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3109912"/>
            <a:ext cx="48863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33500"/>
            <a:ext cx="116776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07632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3096344" cy="1528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13469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2576702"/>
            <a:ext cx="3096344" cy="1528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5077" y="213469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7502" y="2576702"/>
            <a:ext cx="3096344" cy="1528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32778" y="215371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1" y="4082543"/>
            <a:ext cx="11687175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737304"/>
            <a:ext cx="5544616" cy="907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260585"/>
            <a:ext cx="5544616" cy="907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3592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599500"/>
            <a:ext cx="4896544" cy="829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2026-01-16T04:55:51Z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