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687" y="3119437"/>
            <a:ext cx="50006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38275"/>
            <a:ext cx="11725275" cy="3981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337" y="2251276"/>
            <a:ext cx="11163300" cy="314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15550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121373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1982" y="417579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84387" y="417579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968" y="1484784"/>
            <a:ext cx="27363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1328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8261" y="21328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1688" y="26369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7339" y="26369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51172" y="26369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98950" y="26369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1704" y="314096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45831" y="314096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55654" y="314096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66233" y="5085184"/>
            <a:ext cx="6760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79571" y="4945037"/>
            <a:ext cx="6760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86765" y="5268964"/>
            <a:ext cx="6760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86104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263" y="386104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433006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84367" y="433006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