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405062"/>
            <a:ext cx="11706225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2515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978943"/>
            <a:ext cx="92487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853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00" y="3645024"/>
            <a:ext cx="317869" cy="317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2310" y="1458555"/>
            <a:ext cx="805830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442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4384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911" y="14384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198884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11119" y="198884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8168" y="269091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81610" y="308696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89772" y="378904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78329" y="378904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47800"/>
            <a:ext cx="117252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8610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98466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