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090862"/>
            <a:ext cx="53149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43012"/>
            <a:ext cx="117919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6862" y="2242147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658836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063950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3457489"/>
            <a:ext cx="396044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3933056"/>
            <a:ext cx="2736304" cy="407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91645" y="2242147"/>
            <a:ext cx="360040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1645" y="2635687"/>
            <a:ext cx="360040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91645" y="3017652"/>
            <a:ext cx="360040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1645" y="3411191"/>
            <a:ext cx="360040" cy="265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9890" y="4027007"/>
            <a:ext cx="1660525" cy="33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7881" y="470820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80595" y="470820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71184" y="504554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479" y="2188493"/>
            <a:ext cx="103060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1587"/>
            <a:ext cx="117443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9954" y="2780928"/>
            <a:ext cx="9001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422878"/>
            <a:ext cx="9001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3422878"/>
            <a:ext cx="9001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48691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7051" y="4869160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04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6288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