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0" y="3124200"/>
            <a:ext cx="51054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06896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9295" y="306896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10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595328"/>
            <a:ext cx="273630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81669" y="2595328"/>
            <a:ext cx="273630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23522" y="2678497"/>
            <a:ext cx="4051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284984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79676" y="3261834"/>
            <a:ext cx="24122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5760" y="4401109"/>
            <a:ext cx="24122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22971" y="4401109"/>
            <a:ext cx="24122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71285" y="4401109"/>
            <a:ext cx="155736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47747" y="4977209"/>
            <a:ext cx="78781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99656" y="4965634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79676" y="6159610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06187" y="6159610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821124" y="6159610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371285" y="6159610"/>
            <a:ext cx="115223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3919"/>
            <a:ext cx="115252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01008"/>
            <a:ext cx="21602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79" y="3501008"/>
            <a:ext cx="186763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8836" y="3501008"/>
            <a:ext cx="28617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64338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0107" y="64338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87170" y="64338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54867" y="64338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204864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2800083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1551672"/>
            <a:ext cx="39243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