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909887"/>
            <a:ext cx="489585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2062"/>
            <a:ext cx="117062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30982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0507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1419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71564" y="52170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84749" y="52170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33062" y="52170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871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79676"/>
            <a:ext cx="11658600" cy="2581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476525"/>
            <a:ext cx="2514600" cy="790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00056" y="342900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570312"/>
            <a:ext cx="5040560" cy="874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204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08920"/>
            <a:ext cx="410445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4159982"/>
            <a:ext cx="27363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40968"/>
            <a:ext cx="446449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