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8475" y="3090862"/>
            <a:ext cx="611505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048750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082640"/>
            <a:ext cx="5112568" cy="93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71612"/>
            <a:ext cx="11601450" cy="3914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584" y="41490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97978" y="434710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12424" y="4347102"/>
            <a:ext cx="5625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4149080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13660" y="4149080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43025"/>
            <a:ext cx="11744325" cy="4171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708920"/>
            <a:ext cx="10439400" cy="9810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39416" y="5087947"/>
            <a:ext cx="5395841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2026-01-16T05:31:56Z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