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564904"/>
            <a:ext cx="49815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367669"/>
            <a:ext cx="576064" cy="497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8245" y="4367669"/>
            <a:ext cx="576064" cy="497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3410" y="4367669"/>
            <a:ext cx="576064" cy="497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602" y="2083718"/>
            <a:ext cx="100679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437112"/>
            <a:ext cx="11161240" cy="942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9212"/>
            <a:ext cx="117538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04864"/>
            <a:ext cx="525658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509119"/>
            <a:ext cx="5472608" cy="1029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2026-01-16T07:02:48Z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