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275" y="3138487"/>
            <a:ext cx="39814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5412"/>
            <a:ext cx="11658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1080120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5976664" cy="1464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765" y="2623234"/>
            <a:ext cx="9248775" cy="88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4149079"/>
            <a:ext cx="5616624" cy="1585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13364"/>
            <a:ext cx="4752528" cy="1471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