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3095625"/>
            <a:ext cx="49530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2371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121818"/>
            <a:ext cx="104584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6582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13285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7890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0962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412776"/>
            <a:ext cx="283845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141277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3829050" cy="2466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119686"/>
            <a:ext cx="6943725" cy="1704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005064"/>
            <a:ext cx="9667875" cy="2105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6825" y="2063602"/>
            <a:ext cx="7048500" cy="1752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7768" y="4967117"/>
            <a:ext cx="436245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443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068960"/>
            <a:ext cx="54006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2026-01-16T07:00:04Z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