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3081337"/>
            <a:ext cx="49720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632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14395"/>
            <a:ext cx="3168352" cy="149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06084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8833" y="2697924"/>
            <a:ext cx="3168352" cy="149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9073" y="21328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0298" y="2693633"/>
            <a:ext cx="3168352" cy="149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97054" y="21328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3025"/>
            <a:ext cx="117252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78488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598264"/>
            <a:ext cx="993710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15790"/>
            <a:ext cx="4032448" cy="1173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9172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664" y="1867419"/>
            <a:ext cx="5916384" cy="1540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220"/>
            <a:ext cx="4032448" cy="1008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2026-01-16T04:56:53Z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