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780928"/>
            <a:ext cx="49244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155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522920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8147" y="522920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71469" y="5208613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18304" y="5208613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08920"/>
            <a:ext cx="47525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2685994"/>
            <a:ext cx="489441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947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869160"/>
            <a:ext cx="10296525" cy="1914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5907" y="1988840"/>
            <a:ext cx="9544050" cy="2238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39862" y="5396207"/>
            <a:ext cx="10084729" cy="1387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2520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081696"/>
            <a:ext cx="997267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2026-01-16T07:01:26Z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