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3090862"/>
            <a:ext cx="52482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07707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0835" y="4574783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8193" y="407707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8193" y="4574783"/>
            <a:ext cx="20091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421997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4680609"/>
            <a:ext cx="20091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76350"/>
            <a:ext cx="117824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8892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2416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79715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2894" y="4509120"/>
            <a:ext cx="4830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6413" y="4995174"/>
            <a:ext cx="4830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86676" y="4995174"/>
            <a:ext cx="4830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0602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5912" y="222617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664" y="222617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8515" y="222617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3328" y="2852936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2356" y="2852936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11515" y="2852936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2388" cy="53416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01008"/>
            <a:ext cx="101917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4467225"/>
            <a:ext cx="73723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