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9937" y="3081337"/>
            <a:ext cx="55721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800225"/>
            <a:ext cx="11534775" cy="325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692014"/>
            <a:ext cx="10525125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573015"/>
            <a:ext cx="3888432" cy="1149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8127" y="3556434"/>
            <a:ext cx="4744691" cy="1149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4907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5517232"/>
            <a:ext cx="4392488" cy="10241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40768"/>
            <a:ext cx="6657975" cy="228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988840"/>
            <a:ext cx="6552728" cy="1637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2026-01-16T06:37:11Z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