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362" y="3076575"/>
            <a:ext cx="63912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4791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2060848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94942" y="2607752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5960" y="3183816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3664297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1864" y="4333793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9696" y="4909857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19536" y="5535270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857375"/>
            <a:ext cx="108775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604581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47547" y="4604581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70892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2689118"/>
            <a:ext cx="158417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2732070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13694" y="2732070"/>
            <a:ext cx="15668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87588" y="3861048"/>
            <a:ext cx="10441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96469" y="3861048"/>
            <a:ext cx="10441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78970" y="3861048"/>
            <a:ext cx="10441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29978" y="3861048"/>
            <a:ext cx="10441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38142" y="5051362"/>
            <a:ext cx="19817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85514" y="5051362"/>
            <a:ext cx="19817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360207" y="5051362"/>
            <a:ext cx="19817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49910" y="5638130"/>
            <a:ext cx="104569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852936"/>
            <a:ext cx="712879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