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00275"/>
            <a:ext cx="1142047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3536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39" y="1595842"/>
            <a:ext cx="10219282" cy="267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02" r="-297"/>
          <a:stretch/>
        </p:blipFill>
        <p:spPr>
          <a:xfrm>
            <a:off x="393000" y="1241718"/>
            <a:ext cx="11406000" cy="56162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524125"/>
            <a:ext cx="95916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0140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0272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8976" y="26637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33256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501" y="334778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42333" y="334778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36500" y="334778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71664" y="40318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87018" y="401383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78294" y="40318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18976" y="39866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59496" y="5332204"/>
            <a:ext cx="43204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848850" cy="112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309" y="2262783"/>
            <a:ext cx="9145016" cy="795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0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47812"/>
            <a:ext cx="114395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161957"/>
            <a:ext cx="655272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8464"/>
            <a:ext cx="10165554" cy="58795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73016"/>
            <a:ext cx="79928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251344"/>
            <a:ext cx="8208912" cy="1490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632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11584"/>
            <a:ext cx="6192688" cy="1757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7442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9000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20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8209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8730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9333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28128" y="55356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52600"/>
            <a:ext cx="107251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043048"/>
            <a:ext cx="1152128" cy="39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7513" y="4043048"/>
            <a:ext cx="1152128" cy="39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4639892"/>
            <a:ext cx="1152128" cy="39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3094" y="4639892"/>
            <a:ext cx="1323186" cy="39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525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0311" y="34525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5201" y="34525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9747" y="34525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6" y="34525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0310" y="4869160"/>
            <a:ext cx="6254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12687" y="4869160"/>
            <a:ext cx="6470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02681" y="5564348"/>
            <a:ext cx="6470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51650" y="1490340"/>
            <a:ext cx="25247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156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2554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159306"/>
            <a:ext cx="4464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772650"/>
            <a:ext cx="6984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9108" y="2060848"/>
            <a:ext cx="5269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4969" y="3356992"/>
            <a:ext cx="5023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564904"/>
            <a:ext cx="5023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789040"/>
            <a:ext cx="5023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16832"/>
            <a:ext cx="5023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7702" y="4869160"/>
            <a:ext cx="5023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32670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393" y="2123340"/>
            <a:ext cx="10629825" cy="254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2026-01-16T04:42:12Z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