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928937"/>
            <a:ext cx="47244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458112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136713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477915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528812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7281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8920" y="1772816"/>
            <a:ext cx="1577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22768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137" y="2276872"/>
            <a:ext cx="4323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2852936"/>
            <a:ext cx="4323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437700"/>
            <a:ext cx="4323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26838" y="3437700"/>
            <a:ext cx="4323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31142" y="3437700"/>
            <a:ext cx="4323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584" y="3854187"/>
            <a:ext cx="4323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28248" y="45091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7931" y="50851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77562" y="508518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43389" y="5669347"/>
            <a:ext cx="8366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8884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4079" y="198884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175336"/>
            <a:ext cx="3377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5752" y="3175336"/>
            <a:ext cx="3377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4846" y="3175336"/>
            <a:ext cx="3377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6453" y="3861048"/>
            <a:ext cx="3377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2802" y="3861048"/>
            <a:ext cx="3377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3080" y="3861048"/>
            <a:ext cx="3377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08920"/>
            <a:ext cx="2314575" cy="191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3813076"/>
            <a:ext cx="52387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0394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6372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63724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87" y="4757567"/>
            <a:ext cx="117919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82866" y="3356992"/>
            <a:ext cx="9731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3616" y="3356992"/>
            <a:ext cx="9731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589240"/>
            <a:ext cx="1116124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8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45394"/>
            <a:ext cx="8568952" cy="1735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3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1476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0975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1659" y="37170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1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2026-01-16T05:58:37Z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