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2850" y="2933700"/>
            <a:ext cx="468630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3371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9896" y="2276872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2924944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3989815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84032" y="3645024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85642" y="3645024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23286" y="4304053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966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06084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2203" y="206084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2708920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20175" y="2708920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44048" y="3356992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35967" y="3356992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40416" y="4077072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91171" y="5373216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59496" y="6045932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14450"/>
            <a:ext cx="1170622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92494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94447" y="4330379"/>
            <a:ext cx="56851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63300" cy="2390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452" y="3933056"/>
            <a:ext cx="11125200" cy="230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9896" y="1352896"/>
            <a:ext cx="576064" cy="419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4509120"/>
            <a:ext cx="576064" cy="419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636912"/>
            <a:ext cx="2232248" cy="1538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86309" y="2205418"/>
            <a:ext cx="1152128" cy="419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34497" y="2793136"/>
            <a:ext cx="2232248" cy="1538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97339" y="2106139"/>
            <a:ext cx="1152128" cy="419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52183" y="2636912"/>
            <a:ext cx="4107285" cy="1538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68408" y="2144500"/>
            <a:ext cx="1152128" cy="419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29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910813"/>
            <a:ext cx="4536504" cy="1022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589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2490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916832"/>
            <a:ext cx="4968552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930826"/>
            <a:ext cx="4968552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33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0680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4437112"/>
            <a:ext cx="6336704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11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2026-01-16T06:44:04Z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