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452687"/>
            <a:ext cx="11677650" cy="1952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71600"/>
            <a:ext cx="1165860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02333" y="4437112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8860" y="4437112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84834" y="4437112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41360" y="4437112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05553" y="4961756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89937" y="4961756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26804" y="4415299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81984" y="4415299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014836" y="4970215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352922" y="4970215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3947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32129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1984" y="32129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8348" y="32129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38252" y="32129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81125"/>
            <a:ext cx="117157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90994" y="2743288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6622" y="3429000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95422" y="3429000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53297" y="4088757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48869" y="4110081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44441" y="4114582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23992" y="4110081"/>
            <a:ext cx="39931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71464" y="4078251"/>
            <a:ext cx="39931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789274" y="4088757"/>
            <a:ext cx="39931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551036" y="5114841"/>
            <a:ext cx="777212" cy="4396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50100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3502567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2026-01-16T05:07:22Z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