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3119437"/>
            <a:ext cx="67913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210" y="2045618"/>
            <a:ext cx="100584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73325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4432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57301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149636"/>
            <a:ext cx="6264696" cy="142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68760"/>
            <a:ext cx="36004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961127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516452"/>
            <a:ext cx="77048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997718"/>
            <a:ext cx="10009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9746" y="4495128"/>
            <a:ext cx="2142238" cy="338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4537761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