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0487" y="3109912"/>
            <a:ext cx="43910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251838"/>
            <a:ext cx="5040560" cy="10331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396732"/>
            <a:ext cx="6048672" cy="104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248682"/>
            <a:ext cx="6048672" cy="104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3057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823786"/>
            <a:ext cx="5112568" cy="1685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919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204864"/>
            <a:ext cx="4752528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774444"/>
            <a:ext cx="6840760" cy="423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2026-01-16T05:13:29Z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