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424112"/>
            <a:ext cx="11791950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721832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9504" y="3721832"/>
            <a:ext cx="1866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3711" y="3721832"/>
            <a:ext cx="1866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780928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278092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8544" y="2780928"/>
            <a:ext cx="14797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21436" y="2780928"/>
            <a:ext cx="14797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407472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4874" y="4074722"/>
            <a:ext cx="151317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15005" y="4074722"/>
            <a:ext cx="151317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65251" y="5374974"/>
            <a:ext cx="9104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39408" y="5374974"/>
            <a:ext cx="9104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94588" y="5374974"/>
            <a:ext cx="9104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65514" y="5374974"/>
            <a:ext cx="9104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869" y="1268760"/>
            <a:ext cx="11734800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622701"/>
            <a:ext cx="11744325" cy="199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6209155"/>
            <a:ext cx="453650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