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243137"/>
            <a:ext cx="11391900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776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13285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0849" y="213285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00527" y="2753075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808" y="2753075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76622" y="2753075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03853" y="319928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08368" y="319928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91744" y="382159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08670" y="379305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08651" y="4383153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43408" y="4407258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586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6150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04119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6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156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356992"/>
            <a:ext cx="5400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4077072"/>
            <a:ext cx="5400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1620" y="4077072"/>
            <a:ext cx="5400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72693" y="4077072"/>
            <a:ext cx="5400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25989" y="4077072"/>
            <a:ext cx="5400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4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728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93038"/>
            <a:ext cx="3816424" cy="1432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0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727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64265"/>
            <a:ext cx="5112568" cy="143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78230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941168"/>
            <a:ext cx="446449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4662" y="5439942"/>
            <a:ext cx="4761978" cy="1331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6965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3150" y="3472178"/>
            <a:ext cx="552890" cy="460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013176"/>
            <a:ext cx="554461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2870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17690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306896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332499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58318" y="4437112"/>
            <a:ext cx="1188132" cy="508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20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04925"/>
            <a:ext cx="116300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241871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30329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357301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38678" y="357301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24541" y="357301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18358" y="398589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43971" y="4596547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38584" y="4596547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90706" y="507481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3500"/>
            <a:ext cx="107156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2162" y="2080516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8577" y="2080516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0349" y="2080516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2708920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65886" y="2684521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27500" y="2708920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51784" y="4581128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14749" y="4563212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9616" y="609329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49166" y="609329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96575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63090" y="1988840"/>
            <a:ext cx="10929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8563" y="1988840"/>
            <a:ext cx="10929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0266" y="3587527"/>
            <a:ext cx="10929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096" y="4581128"/>
            <a:ext cx="5196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26926" y="5589240"/>
            <a:ext cx="5196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823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98884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6736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414908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50851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156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41277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3903497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4489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76514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584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4596" y="3102631"/>
            <a:ext cx="6474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2026-01-16T03:25:53Z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