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081337"/>
            <a:ext cx="6276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060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38773"/>
            <a:ext cx="99155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619120"/>
            <a:ext cx="2232248" cy="167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223076"/>
            <a:ext cx="1014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1673" y="2619120"/>
            <a:ext cx="2232248" cy="167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3881" y="2223076"/>
            <a:ext cx="1014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2780928"/>
            <a:ext cx="2232248" cy="167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8228" y="2186862"/>
            <a:ext cx="1014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8" y="2700024"/>
            <a:ext cx="2232248" cy="167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15151" y="2186862"/>
            <a:ext cx="1014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248" r="-504" b="200"/>
          <a:stretch/>
        </p:blipFill>
        <p:spPr>
          <a:xfrm>
            <a:off x="407368" y="1312478"/>
            <a:ext cx="11161240" cy="55455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85238"/>
            <a:ext cx="6552728" cy="1071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833016"/>
            <a:ext cx="6552728" cy="1071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51845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