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987" y="3105150"/>
            <a:ext cx="40100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5475" y="39330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9340" y="292396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8626" y="292396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9340" y="39330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0200" y="393305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3872" y="321200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33840" y="390757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16746" y="3907570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5271" y="2252258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44272" y="2718240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92144" y="3447971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16391" y="3829609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490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3024336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1612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3708" y="2636912"/>
            <a:ext cx="3024336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2550" y="21612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2016" y="2690310"/>
            <a:ext cx="3024336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4472" y="213607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19"/>
            <a:ext cx="3240360" cy="1022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37444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73448"/>
            <a:ext cx="4608512" cy="1624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2026-01-16T04:54:44Z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