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119437"/>
            <a:ext cx="50958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49284"/>
            <a:ext cx="2376264" cy="157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2768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3900" y="2771927"/>
            <a:ext cx="2376264" cy="157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9340" y="2298526"/>
            <a:ext cx="8467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199" y="2849284"/>
            <a:ext cx="3944220" cy="157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96506" y="2307769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2088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2840" y="333384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242088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333384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1628800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3384376" cy="1611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6597" y="4077072"/>
            <a:ext cx="4575829" cy="1611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66967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234761"/>
            <a:ext cx="66967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