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3128962"/>
            <a:ext cx="42005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898" y="2291601"/>
            <a:ext cx="351655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0558" y="2291601"/>
            <a:ext cx="319686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9682" y="2291601"/>
            <a:ext cx="319686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82" y="2291601"/>
            <a:ext cx="431993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5104" y="2291601"/>
            <a:ext cx="324563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2653" y="2276872"/>
            <a:ext cx="324563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5119" y="2918458"/>
            <a:ext cx="324563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6097" y="2918458"/>
            <a:ext cx="324563" cy="29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04054" y="4022991"/>
            <a:ext cx="2923794" cy="35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38164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394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63367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84019"/>
            <a:ext cx="6336704" cy="1342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0650"/>
            <a:ext cx="117633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4896544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