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3157537"/>
            <a:ext cx="57531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48493" y="3212976"/>
            <a:ext cx="36353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94288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9511" y="394288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96346" y="394288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734623"/>
            <a:ext cx="97345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310916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1928" y="310916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7414" y="386104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54517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9161" y="454517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