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133725"/>
            <a:ext cx="43910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03118"/>
            <a:ext cx="963930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36327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90311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725144"/>
            <a:ext cx="6838950" cy="182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4462043"/>
            <a:ext cx="4905375" cy="2057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21054" y="6123399"/>
            <a:ext cx="22954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927" y="2753744"/>
            <a:ext cx="109156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