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00362"/>
            <a:ext cx="51149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6369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5156" y="26369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056438"/>
            <a:ext cx="648072" cy="516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9244" y="3056438"/>
            <a:ext cx="648072" cy="516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4077072"/>
            <a:ext cx="648072" cy="516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1824" y="5157192"/>
            <a:ext cx="648072" cy="516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4507" y="5165256"/>
            <a:ext cx="192221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5673769"/>
            <a:ext cx="104411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72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71637"/>
            <a:ext cx="32403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8198" y="217344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8547" y="2671637"/>
            <a:ext cx="32403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2763" y="227559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1398" y="2671637"/>
            <a:ext cx="32403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217344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04864"/>
            <a:ext cx="44644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48064"/>
            <a:ext cx="44644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23312"/>
            <a:ext cx="5400600" cy="1885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