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3095625"/>
            <a:ext cx="58007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6104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7246" y="396774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6680" y="3861048"/>
            <a:ext cx="8470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182" y="3861048"/>
            <a:ext cx="8470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79018" y="396774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94200" y="3861048"/>
            <a:ext cx="8470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72529" y="3861048"/>
            <a:ext cx="8470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5514" y="396774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32822" y="3861048"/>
            <a:ext cx="8470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73268" cy="55276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36510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4448" y="436510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15719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3956" y="515719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92588" y="640035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9181" y="640035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176" y="640035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34557" y="640035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55954" y="640035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2249" y="2363400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8370" y="2332157"/>
            <a:ext cx="10454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87329" y="235991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8528" y="2356907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14497" y="314096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15072" y="3150317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36360" y="3152852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2139" y="5445224"/>
            <a:ext cx="1028369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