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081337"/>
            <a:ext cx="54292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149080"/>
            <a:ext cx="4381500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6044791"/>
            <a:ext cx="532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4154" y="2060848"/>
            <a:ext cx="4798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4154" y="3854924"/>
            <a:ext cx="4798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060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133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3048"/>
            <a:ext cx="8424936" cy="1438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