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19325"/>
            <a:ext cx="114871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3174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9134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2886" y="2780928"/>
            <a:ext cx="12357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3721" y="34621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3174" y="34869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9134" y="34869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2886" y="3486983"/>
            <a:ext cx="12357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5640" y="413516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63174" y="413516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59134" y="413516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32886" y="4135165"/>
            <a:ext cx="12357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5640" y="479492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78024" y="4692296"/>
            <a:ext cx="563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59134" y="479492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32886" y="4794922"/>
            <a:ext cx="12357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53675" cy="338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60848"/>
            <a:ext cx="92583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7448"/>
            <a:ext cx="10892480" cy="5600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362200"/>
            <a:ext cx="8658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156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6960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157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56886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99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396044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73116"/>
            <a:ext cx="64087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7823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92256"/>
            <a:ext cx="4464496" cy="1196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3888432" cy="133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3986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38567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918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52565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09215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510" y="4869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6279" y="4869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566047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3" y="14847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3594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7072" y="33594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1605" y="40681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3702" y="40681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7948" y="45811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15483"/>
            <a:ext cx="102965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6145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897" y="32849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45680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56662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3920" y="56662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1292" y="56662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75105" y="631698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97981" y="631698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77788" y="631698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63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64760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0260" y="36970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29010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823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4238" y="35315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299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5123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6100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2026-01-16T03:16:40Z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