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3128962"/>
            <a:ext cx="42767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13285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7809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8388" y="3215866"/>
            <a:ext cx="6840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4437112"/>
            <a:ext cx="6840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559016"/>
            <a:ext cx="6840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22108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4132" y="534946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780928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429000"/>
            <a:ext cx="432048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1114387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